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11.jpg" ContentType="image/png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354" r:id="rId4"/>
    <p:sldId id="318" r:id="rId5"/>
    <p:sldId id="343" r:id="rId6"/>
    <p:sldId id="349" r:id="rId7"/>
    <p:sldId id="320" r:id="rId8"/>
    <p:sldId id="351" r:id="rId9"/>
    <p:sldId id="355" r:id="rId10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1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9393"/>
    <a:srgbClr val="FF6600"/>
    <a:srgbClr val="000099"/>
    <a:srgbClr val="000066"/>
    <a:srgbClr val="00CCFF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74" y="15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tags" Target="../tags/tag6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Text Box 99"/>
          <p:cNvSpPr txBox="1">
            <a:spLocks noChangeArrowheads="1"/>
          </p:cNvSpPr>
          <p:nvPr/>
        </p:nvSpPr>
        <p:spPr bwMode="auto">
          <a:xfrm>
            <a:off x="1800328" y="222741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9" y="100461"/>
            <a:ext cx="739626" cy="7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0" y="529400"/>
            <a:ext cx="7024901" cy="5065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232239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287895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LỚP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93699" y="1097899"/>
            <a:ext cx="8356602" cy="1471130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</a:rPr>
              <a:t>- Hãy nói tên tr</a:t>
            </a:r>
            <a:r>
              <a:rPr lang="en-GB" sz="2800" dirty="0">
                <a:solidFill>
                  <a:schemeClr val="bg1"/>
                </a:solidFill>
              </a:rPr>
              <a:t>ư</a:t>
            </a:r>
            <a:r>
              <a:rPr lang="vi-VN" sz="2800" dirty="0">
                <a:solidFill>
                  <a:schemeClr val="bg1"/>
                </a:solidFill>
              </a:rPr>
              <a:t>ờng và địa chỉ tr</a:t>
            </a:r>
            <a:r>
              <a:rPr lang="en-GB" sz="2800" dirty="0">
                <a:solidFill>
                  <a:schemeClr val="bg1"/>
                </a:solidFill>
              </a:rPr>
              <a:t>ư</a:t>
            </a:r>
            <a:r>
              <a:rPr lang="vi-VN" sz="2800" dirty="0">
                <a:solidFill>
                  <a:schemeClr val="bg1"/>
                </a:solidFill>
              </a:rPr>
              <a:t>ờng của em.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</a:rPr>
              <a:t>- Em thích nhất điều gì ở truờng?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38" y="2656113"/>
            <a:ext cx="3879403" cy="28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576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3" y="1704975"/>
            <a:ext cx="7229338" cy="30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90239" y="606686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3956" y="43542"/>
            <a:ext cx="7197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truờng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2639" y="1332369"/>
            <a:ext cx="8328213" cy="3976230"/>
            <a:chOff x="130630" y="1695228"/>
            <a:chExt cx="8328213" cy="39762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30" y="1741714"/>
              <a:ext cx="3748836" cy="39297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856" y="1695228"/>
              <a:ext cx="4701987" cy="391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89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103079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5201" y="1177906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74171" y="2002965"/>
            <a:ext cx="5442625" cy="2452921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3200" dirty="0">
                <a:solidFill>
                  <a:schemeClr val="bg1"/>
                </a:solidFill>
              </a:rPr>
              <a:t>- Tr</a:t>
            </a:r>
            <a:r>
              <a:rPr lang="en-GB" sz="3200" dirty="0">
                <a:solidFill>
                  <a:schemeClr val="bg1"/>
                </a:solidFill>
              </a:rPr>
              <a:t>ừ</a:t>
            </a:r>
            <a:r>
              <a:rPr lang="vi-VN" sz="3200" dirty="0">
                <a:solidFill>
                  <a:schemeClr val="bg1"/>
                </a:solidFill>
              </a:rPr>
              <a:t>ờng học của bạn Hà có những khu vực nào, lớp học nào?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</a:rPr>
              <a:t>- Chúng ở đâu?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23" y="2265594"/>
            <a:ext cx="3148019" cy="2348569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8" name="Picture 37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7922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-13243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5200" y="593276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Tham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quan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trường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0643" y="39527"/>
            <a:ext cx="6064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2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6423" y="1681578"/>
            <a:ext cx="749115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600" dirty="0">
                <a:solidFill>
                  <a:srgbClr val="FF0000"/>
                </a:solidFill>
              </a:rPr>
              <a:t>- Trường em có những khu vực và phòng nào?</a:t>
            </a:r>
          </a:p>
          <a:p>
            <a:pPr algn="just"/>
            <a:r>
              <a:rPr lang="en-US" sz="2600" dirty="0">
                <a:solidFill>
                  <a:srgbClr val="FF0000"/>
                </a:solidFill>
              </a:rPr>
              <a:t>- </a:t>
            </a:r>
            <a:r>
              <a:rPr lang="vi-VN" sz="2600" dirty="0">
                <a:solidFill>
                  <a:srgbClr val="FF0000"/>
                </a:solidFill>
              </a:rPr>
              <a:t>Kể tên một số đồ dùng có ở trường em.</a:t>
            </a:r>
            <a:endParaRPr lang="en-US" sz="2600" dirty="0">
              <a:solidFill>
                <a:srgbClr val="FF0000"/>
              </a:solidFill>
            </a:endParaRPr>
          </a:p>
          <a:p>
            <a:pPr algn="just"/>
            <a:r>
              <a:rPr lang="vi-VN" sz="2600" dirty="0">
                <a:solidFill>
                  <a:srgbClr val="FF0000"/>
                </a:solidFill>
              </a:rPr>
              <a:t>- Các em làm gì để giữ gìn đồ dùng có ở trường?</a:t>
            </a:r>
          </a:p>
        </p:txBody>
      </p:sp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-13243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5201" y="61584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22" y="4310320"/>
            <a:ext cx="1790794" cy="134309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98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156</Words>
  <Application>Microsoft Office PowerPoint</Application>
  <PresentationFormat>On-screen Show (16:10)</PresentationFormat>
  <Paragraphs>44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.VnTifani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182</cp:revision>
  <dcterms:created xsi:type="dcterms:W3CDTF">2020-02-10T09:35:50Z</dcterms:created>
  <dcterms:modified xsi:type="dcterms:W3CDTF">2024-10-18T16:56:42Z</dcterms:modified>
</cp:coreProperties>
</file>